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05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2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8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4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29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4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8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9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87603C-2AA9-4CBE-8505-0A3D8120B01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139C5F-0F31-44EA-9E0B-63DC692FD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6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5BB67-2A99-460E-9238-A2DA4D65B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8B55F-C7F6-4291-A66E-A45BFC0A6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93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Taleh Mirzayev</dc:creator>
  <cp:lastModifiedBy>Taleh Mirzayev</cp:lastModifiedBy>
  <cp:revision>2</cp:revision>
  <dcterms:created xsi:type="dcterms:W3CDTF">2023-01-16T12:22:05Z</dcterms:created>
  <dcterms:modified xsi:type="dcterms:W3CDTF">2023-01-16T12:22:40Z</dcterms:modified>
</cp:coreProperties>
</file>